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94"/>
    <a:srgbClr val="009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FA02D-0B50-47C0-BE74-78AB6DF5A04B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83F79-FCE1-4B44-A8AE-B4B963C80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9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83F79-FCE1-4B44-A8AE-B4B963C8069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21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469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Auteur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534275" y="6435725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E11F9F44-45EE-4CCD-BD21-4F0087ED59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34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486650" y="6423025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E11F9F44-45EE-4CCD-BD21-4F0087ED59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475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EA45-2F42-4E8D-B6D1-0D1FFC7CD289}" type="datetime1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F9F44-45EE-4CCD-BD21-4F0087ED59B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-1" y="6238702"/>
            <a:ext cx="10336016" cy="612000"/>
          </a:xfrm>
          <a:prstGeom prst="rect">
            <a:avLst/>
          </a:prstGeom>
          <a:solidFill>
            <a:srgbClr val="00999A"/>
          </a:solidFill>
          <a:ln>
            <a:solidFill>
              <a:srgbClr val="0099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015" y="6238702"/>
            <a:ext cx="1959802" cy="648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65" y="6332596"/>
            <a:ext cx="664011" cy="456501"/>
          </a:xfrm>
          <a:prstGeom prst="rect">
            <a:avLst/>
          </a:prstGeom>
        </p:spPr>
      </p:pic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1017495" y="6401569"/>
            <a:ext cx="967734" cy="35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43" y="6469936"/>
            <a:ext cx="821183" cy="2137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472" y="2637"/>
            <a:ext cx="12175528" cy="612000"/>
          </a:xfrm>
          <a:prstGeom prst="rect">
            <a:avLst/>
          </a:prstGeom>
          <a:solidFill>
            <a:srgbClr val="00999A"/>
          </a:solidFill>
          <a:ln>
            <a:solidFill>
              <a:srgbClr val="0099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" t="16129" r="2793" b="16468"/>
          <a:stretch/>
        </p:blipFill>
        <p:spPr>
          <a:xfrm>
            <a:off x="212348" y="87061"/>
            <a:ext cx="1112041" cy="48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6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1469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9F44-45EE-4CCD-BD21-4F0087ED59B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36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Grand écran</PresentationFormat>
  <Paragraphs>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Caramelle-Holtz Emmanuelle</dc:creator>
  <cp:lastModifiedBy>Caramelle-Holtz Emmanuelle</cp:lastModifiedBy>
  <cp:revision>4</cp:revision>
  <dcterms:created xsi:type="dcterms:W3CDTF">2020-10-23T14:50:35Z</dcterms:created>
  <dcterms:modified xsi:type="dcterms:W3CDTF">2020-11-18T08:37:33Z</dcterms:modified>
</cp:coreProperties>
</file>