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3D"/>
    <a:srgbClr val="014694"/>
    <a:srgbClr val="5C79BB"/>
    <a:srgbClr val="009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2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881F44B-AD77-A132-F547-FA5CCB080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29738" y="6347768"/>
            <a:ext cx="2062261" cy="51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9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3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97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0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33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03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6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7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22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97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87C1-8A67-4C24-99A8-ED148EA83AB9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25C61-A644-4066-9F8D-7254084925C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89C01C-391D-3149-2AE6-A8BB520D2FC3}"/>
              </a:ext>
            </a:extLst>
          </p:cNvPr>
          <p:cNvSpPr/>
          <p:nvPr userDrawn="1"/>
        </p:nvSpPr>
        <p:spPr>
          <a:xfrm>
            <a:off x="0" y="6356352"/>
            <a:ext cx="10129736" cy="501649"/>
          </a:xfrm>
          <a:prstGeom prst="rect">
            <a:avLst/>
          </a:prstGeom>
          <a:solidFill>
            <a:srgbClr val="006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21D090-75A0-4F02-711F-C23FFA58E13B}"/>
              </a:ext>
            </a:extLst>
          </p:cNvPr>
          <p:cNvSpPr/>
          <p:nvPr userDrawn="1"/>
        </p:nvSpPr>
        <p:spPr>
          <a:xfrm>
            <a:off x="0" y="-4964"/>
            <a:ext cx="12192000" cy="501649"/>
          </a:xfrm>
          <a:prstGeom prst="rect">
            <a:avLst/>
          </a:prstGeom>
          <a:solidFill>
            <a:srgbClr val="006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396EF4E-4E8E-FB07-7B12-BAA4B52983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29738" y="6347768"/>
            <a:ext cx="2062261" cy="51023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FD3DA85A-DADD-D976-1272-DC28E50BE5E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89" y="6396205"/>
            <a:ext cx="810643" cy="42295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77811ED-4EF6-0779-7EE3-5FF180B74D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" t="16129" r="2793" b="16468"/>
          <a:stretch/>
        </p:blipFill>
        <p:spPr>
          <a:xfrm>
            <a:off x="398472" y="37635"/>
            <a:ext cx="1308409" cy="42637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088B243-7DF7-FEC6-BC9B-78327032CE0D}"/>
              </a:ext>
            </a:extLst>
          </p:cNvPr>
          <p:cNvSpPr/>
          <p:nvPr userDrawn="1"/>
        </p:nvSpPr>
        <p:spPr>
          <a:xfrm>
            <a:off x="1271852" y="6441326"/>
            <a:ext cx="1191056" cy="324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65E9F54F-F7EC-D038-4138-6E283BD5AEF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997" y="6509691"/>
            <a:ext cx="1002524" cy="1980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E35BFACE-51AA-6485-A7AE-E7DF7EC1AD1E}"/>
              </a:ext>
            </a:extLst>
          </p:cNvPr>
          <p:cNvSpPr txBox="1"/>
          <p:nvPr userDrawn="1"/>
        </p:nvSpPr>
        <p:spPr>
          <a:xfrm>
            <a:off x="4538750" y="6464385"/>
            <a:ext cx="3114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bg1"/>
                </a:solidFill>
              </a:rPr>
              <a:t>7 &amp; 8 décembre 2022</a:t>
            </a:r>
          </a:p>
        </p:txBody>
      </p:sp>
    </p:spTree>
    <p:extLst>
      <p:ext uri="{BB962C8B-B14F-4D97-AF65-F5344CB8AC3E}">
        <p14:creationId xmlns:p14="http://schemas.microsoft.com/office/powerpoint/2010/main" val="64117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7774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Florence</dc:creator>
  <cp:lastModifiedBy>Villard Tristan</cp:lastModifiedBy>
  <cp:revision>15</cp:revision>
  <dcterms:created xsi:type="dcterms:W3CDTF">2020-09-24T09:59:57Z</dcterms:created>
  <dcterms:modified xsi:type="dcterms:W3CDTF">2022-09-06T10:49:55Z</dcterms:modified>
</cp:coreProperties>
</file>