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3D"/>
    <a:srgbClr val="014694"/>
    <a:srgbClr val="5C79BB"/>
    <a:srgbClr val="009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9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400" b="1">
                <a:solidFill>
                  <a:srgbClr val="006B3D"/>
                </a:solidFill>
              </a:defRPr>
            </a:lvl1pPr>
          </a:lstStyle>
          <a:p>
            <a:r>
              <a:rPr lang="fr-FR" dirty="0"/>
              <a:t>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92D0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Auteur</a:t>
            </a:r>
            <a:endParaRPr lang="en-US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97303" y="6347768"/>
            <a:ext cx="1546696" cy="51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B3D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1007"/>
            <a:ext cx="7886700" cy="44090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6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49604"/>
            <a:ext cx="7886700" cy="1021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71007"/>
            <a:ext cx="7886700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87C1-8A67-4C24-99A8-ED148EA83AB9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6356351"/>
            <a:ext cx="7597302" cy="501649"/>
          </a:xfrm>
          <a:prstGeom prst="rect">
            <a:avLst/>
          </a:prstGeom>
          <a:solidFill>
            <a:srgbClr val="006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-4964"/>
            <a:ext cx="9144000" cy="501649"/>
          </a:xfrm>
          <a:prstGeom prst="rect">
            <a:avLst/>
          </a:prstGeom>
          <a:solidFill>
            <a:srgbClr val="006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97303" y="6347768"/>
            <a:ext cx="1546696" cy="51023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67" y="6396205"/>
            <a:ext cx="607982" cy="42295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" t="16129" r="2793" b="16468"/>
          <a:stretch/>
        </p:blipFill>
        <p:spPr>
          <a:xfrm>
            <a:off x="298853" y="37635"/>
            <a:ext cx="981307" cy="426378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953889" y="6441326"/>
            <a:ext cx="893292" cy="324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497" y="6509691"/>
            <a:ext cx="751893" cy="198000"/>
          </a:xfrm>
          <a:prstGeom prst="rect">
            <a:avLst/>
          </a:prstGeom>
        </p:spPr>
      </p:pic>
      <p:sp>
        <p:nvSpPr>
          <p:cNvPr id="15" name="ZoneTexte 14"/>
          <p:cNvSpPr txBox="1"/>
          <p:nvPr userDrawn="1"/>
        </p:nvSpPr>
        <p:spPr>
          <a:xfrm>
            <a:off x="3404062" y="6464384"/>
            <a:ext cx="2335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bg1"/>
                </a:solidFill>
              </a:rPr>
              <a:t>7 &amp; 8 décembre 2022</a:t>
            </a:r>
          </a:p>
        </p:txBody>
      </p:sp>
    </p:spTree>
    <p:extLst>
      <p:ext uri="{BB962C8B-B14F-4D97-AF65-F5344CB8AC3E}">
        <p14:creationId xmlns:p14="http://schemas.microsoft.com/office/powerpoint/2010/main" val="420314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1469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7774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Florence</dc:creator>
  <cp:lastModifiedBy>Benoit Florence</cp:lastModifiedBy>
  <cp:revision>14</cp:revision>
  <dcterms:created xsi:type="dcterms:W3CDTF">2020-09-24T09:59:57Z</dcterms:created>
  <dcterms:modified xsi:type="dcterms:W3CDTF">2022-09-05T08:42:07Z</dcterms:modified>
</cp:coreProperties>
</file>