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B5B"/>
    <a:srgbClr val="008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B87D9-8808-D65A-A084-0569ED6CB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638" y="240370"/>
            <a:ext cx="8350854" cy="2387600"/>
          </a:xfrm>
        </p:spPr>
        <p:txBody>
          <a:bodyPr anchor="b"/>
          <a:lstStyle>
            <a:lvl1pPr algn="ctr">
              <a:defRPr sz="6000" b="1">
                <a:solidFill>
                  <a:srgbClr val="786B5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D4894A-A1A6-739E-BBEC-8FCD71D47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5961" y="3020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8B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CF254A-BE3B-7307-AB07-BFFF3FCD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82D8-6E5A-48A8-BA71-FBB0A227B5BD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D1589C-ACB7-D386-DDE2-4A691CD1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71DBBF-6B72-DC5F-3A60-86A6961F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2031-8CAD-4DCF-BF6A-43C853DBA134}" type="slidenum">
              <a:rPr lang="fr-FR" smtClean="0"/>
              <a:t>‹N°›</a:t>
            </a:fld>
            <a:endParaRPr lang="fr-FR"/>
          </a:p>
        </p:txBody>
      </p:sp>
      <p:pic>
        <p:nvPicPr>
          <p:cNvPr id="16" name="Image 15" descr="Une image contenant cercle&#10;&#10;Description générée automatiquement">
            <a:extLst>
              <a:ext uri="{FF2B5EF4-FFF2-40B4-BE49-F238E27FC236}">
                <a16:creationId xmlns:a16="http://schemas.microsoft.com/office/drawing/2014/main" id="{03E2DC46-4FF3-159C-806A-16859EC5BA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8" y="1882627"/>
            <a:ext cx="2164576" cy="1655762"/>
          </a:xfrm>
          <a:prstGeom prst="rect">
            <a:avLst/>
          </a:prstGeom>
        </p:spPr>
      </p:pic>
      <p:pic>
        <p:nvPicPr>
          <p:cNvPr id="17" name="Image 1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A3EB336-996E-011F-96BF-255FB7C34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" y="19739"/>
            <a:ext cx="3205429" cy="1682953"/>
          </a:xfrm>
          <a:prstGeom prst="rect">
            <a:avLst/>
          </a:prstGeom>
        </p:spPr>
      </p:pic>
      <p:pic>
        <p:nvPicPr>
          <p:cNvPr id="10" name="Image 9" descr="Une image contenant logo, texte, Graphique, symbole&#10;&#10;Description générée automatiquement">
            <a:extLst>
              <a:ext uri="{FF2B5EF4-FFF2-40B4-BE49-F238E27FC236}">
                <a16:creationId xmlns:a16="http://schemas.microsoft.com/office/drawing/2014/main" id="{171988A8-8E65-FF8B-9D97-FDE198CF84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" y="4860123"/>
            <a:ext cx="2106061" cy="1512000"/>
          </a:xfrm>
          <a:prstGeom prst="rect">
            <a:avLst/>
          </a:prstGeom>
        </p:spPr>
      </p:pic>
      <p:pic>
        <p:nvPicPr>
          <p:cNvPr id="12" name="Image 11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F1828C70-C5B0-B692-3FEC-AC8C509230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4" y="3983186"/>
            <a:ext cx="246075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9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9B931-7562-BC24-A202-2EE7BEDF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 sz="6000" b="1" kern="1200" dirty="0" smtClean="0">
                <a:solidFill>
                  <a:srgbClr val="786B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6B379D-D97E-B909-AF79-2C193935C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2400" kern="1200" dirty="0" smtClean="0">
                <a:solidFill>
                  <a:srgbClr val="008B7B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786B5B"/>
                </a:solidFill>
              </a:defRPr>
            </a:lvl2pPr>
            <a:lvl3pPr>
              <a:defRPr>
                <a:solidFill>
                  <a:srgbClr val="008B7B"/>
                </a:solidFill>
              </a:defRPr>
            </a:lvl3pPr>
            <a:lvl4pPr>
              <a:defRPr>
                <a:solidFill>
                  <a:srgbClr val="786B5B"/>
                </a:solidFill>
              </a:defRPr>
            </a:lvl4pPr>
            <a:lvl5pPr>
              <a:defRPr>
                <a:solidFill>
                  <a:srgbClr val="008B7B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C9D028-AC08-5C7E-34FD-DF3DA93A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82D8-6E5A-48A8-BA71-FBB0A227B5BD}" type="datetimeFigureOut">
              <a:rPr lang="fr-FR" smtClean="0"/>
              <a:t>18/09/2024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CCB901-0782-F876-CA37-A710663A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380490-FC85-CDC6-6FAC-625C37DF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2031-8CAD-4DCF-BF6A-43C853DBA13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5178F15-0CC3-2FD0-359A-912D38268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" y="6401670"/>
            <a:ext cx="809093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3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85FCF-8898-271D-2AB4-D11C06E7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86B5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A3B37E-3C80-DB99-C376-DBAE94830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8B7B"/>
                </a:solidFill>
              </a:defRPr>
            </a:lvl1pPr>
            <a:lvl2pPr>
              <a:defRPr>
                <a:solidFill>
                  <a:srgbClr val="786B5B"/>
                </a:solidFill>
              </a:defRPr>
            </a:lvl2pPr>
            <a:lvl3pPr>
              <a:defRPr>
                <a:solidFill>
                  <a:srgbClr val="008B7B"/>
                </a:solidFill>
              </a:defRPr>
            </a:lvl3pPr>
            <a:lvl4pPr>
              <a:defRPr>
                <a:solidFill>
                  <a:srgbClr val="786B5B"/>
                </a:solidFill>
              </a:defRPr>
            </a:lvl4pPr>
            <a:lvl5pPr>
              <a:defRPr>
                <a:solidFill>
                  <a:srgbClr val="008B7B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97276E-2DE4-0A9C-41E5-0E8C0F6C1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8B7B"/>
                </a:solidFill>
              </a:defRPr>
            </a:lvl1pPr>
            <a:lvl2pPr>
              <a:defRPr>
                <a:solidFill>
                  <a:srgbClr val="786B5B"/>
                </a:solidFill>
              </a:defRPr>
            </a:lvl2pPr>
            <a:lvl3pPr>
              <a:defRPr>
                <a:solidFill>
                  <a:srgbClr val="008B7B"/>
                </a:solidFill>
              </a:defRPr>
            </a:lvl3pPr>
            <a:lvl4pPr>
              <a:defRPr>
                <a:solidFill>
                  <a:srgbClr val="786B5B"/>
                </a:solidFill>
              </a:defRPr>
            </a:lvl4pPr>
            <a:lvl5pPr>
              <a:defRPr>
                <a:solidFill>
                  <a:srgbClr val="008B7B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771F42-CA74-1722-6F96-2674B808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82D8-6E5A-48A8-BA71-FBB0A227B5BD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1EBF41-8D4D-9747-FD8D-6FBC1852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69524F-D65E-4CC8-E921-BD826BDC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2031-8CAD-4DCF-BF6A-43C853DBA13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F4396F66-5069-CB2B-8C46-59EB985A1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" y="6401670"/>
            <a:ext cx="809093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6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1C7CB-7BD3-CCCA-0EE2-2B073595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86B5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612D0A-8DD4-C605-ECC0-3210C263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82D8-6E5A-48A8-BA71-FBB0A227B5BD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66D306-23F9-B0FD-B9A1-14BDB536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6ADFC5-A64B-DAB3-AA30-25F0408F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2031-8CAD-4DCF-BF6A-43C853DBA134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5E74C51B-DE7E-7EE3-4480-9830A585A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" y="6401670"/>
            <a:ext cx="809093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8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5DD1F3-9537-B3C3-D981-10DB134D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82D8-6E5A-48A8-BA71-FBB0A227B5BD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51F838-AB68-6677-7E3E-807BDBB6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4F3ABE-41C9-68A8-202A-02DD42DE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2031-8CAD-4DCF-BF6A-43C853DBA134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5BE2763E-CB5B-0CB1-4C95-B0223F55DE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" y="6401670"/>
            <a:ext cx="809093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F31384-7D7B-110C-A907-63B5A6DD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EBB525-CE8F-53BE-DBA4-89C6B0EE9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47C4E7-68EB-EC40-2BF6-E9D9AF72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982D8-6E5A-48A8-BA71-FBB0A227B5BD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C7F4D1-B2A1-00A4-0F40-F48733615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7DF471-748A-CC0E-7DCF-70FC47E64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62031-8CAD-4DCF-BF6A-43C853DBA13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BEAEEF-D4C9-7CF8-401C-BF47E8D59210}"/>
              </a:ext>
            </a:extLst>
          </p:cNvPr>
          <p:cNvSpPr/>
          <p:nvPr userDrawn="1"/>
        </p:nvSpPr>
        <p:spPr>
          <a:xfrm>
            <a:off x="0" y="6356351"/>
            <a:ext cx="12192000" cy="501649"/>
          </a:xfrm>
          <a:prstGeom prst="rect">
            <a:avLst/>
          </a:prstGeom>
          <a:solidFill>
            <a:srgbClr val="008C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96CF081-9C52-FD93-1A7E-9A9FADDB600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9602" y="6396205"/>
            <a:ext cx="3650296" cy="42295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E5BE3EC-09C9-481B-04F1-F519AAE5A9B0}"/>
              </a:ext>
            </a:extLst>
          </p:cNvPr>
          <p:cNvSpPr txBox="1"/>
          <p:nvPr userDrawn="1"/>
        </p:nvSpPr>
        <p:spPr>
          <a:xfrm>
            <a:off x="4683566" y="6465158"/>
            <a:ext cx="233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4 &amp; 5 décembre 2024</a:t>
            </a:r>
          </a:p>
        </p:txBody>
      </p:sp>
    </p:spTree>
    <p:extLst>
      <p:ext uri="{BB962C8B-B14F-4D97-AF65-F5344CB8AC3E}">
        <p14:creationId xmlns:p14="http://schemas.microsoft.com/office/powerpoint/2010/main" val="49926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9FB8E-6977-5171-27A7-F888A0304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2C2278-23B6-0900-E81F-C6D1A617B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5961" y="3020556"/>
            <a:ext cx="8580533" cy="1655762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48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74FDDD-D2D0-119A-B5F2-882F4A68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B8E4E0-6908-B2CA-EF8B-0DCFF19A6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2576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Emmanuelle Caramelle-Holtz</dc:creator>
  <cp:lastModifiedBy>Emmanuelle Caramelle-Holtz</cp:lastModifiedBy>
  <cp:revision>5</cp:revision>
  <dcterms:created xsi:type="dcterms:W3CDTF">2024-09-17T20:43:03Z</dcterms:created>
  <dcterms:modified xsi:type="dcterms:W3CDTF">2024-09-18T06:19:11Z</dcterms:modified>
</cp:coreProperties>
</file>