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86B5B"/>
    <a:srgbClr val="008B7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1" d="100"/>
          <a:sy n="61" d="100"/>
        </p:scale>
        <p:origin x="28" y="2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3DB87D9-8808-D65A-A084-0569ED6CB4E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617638" y="240370"/>
            <a:ext cx="8350854" cy="2387600"/>
          </a:xfrm>
        </p:spPr>
        <p:txBody>
          <a:bodyPr anchor="b"/>
          <a:lstStyle>
            <a:lvl1pPr algn="ctr">
              <a:defRPr sz="6000" b="1">
                <a:solidFill>
                  <a:srgbClr val="786B5B"/>
                </a:solidFill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09D4894A-A1A6-739E-BBEC-8FCD71D475F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485961" y="3020556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rgbClr val="008B7B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dirty="0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ECF254A-BE3B-7307-AB07-BFFF3FCD03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982D8-6E5A-48A8-BA71-FBB0A227B5BD}" type="datetimeFigureOut">
              <a:rPr lang="fr-FR" smtClean="0"/>
              <a:t>17/09/2024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6D1589C-ACB7-D386-DDE2-4A691CD12A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D71DBBF-6B72-DC5F-3A60-86A6961F45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62031-8CAD-4DCF-BF6A-43C853DBA134}" type="slidenum">
              <a:rPr lang="fr-FR" smtClean="0"/>
              <a:t>‹N°›</a:t>
            </a:fld>
            <a:endParaRPr lang="fr-FR"/>
          </a:p>
        </p:txBody>
      </p:sp>
      <p:pic>
        <p:nvPicPr>
          <p:cNvPr id="16" name="Image 15" descr="Une image contenant cercle&#10;&#10;Description générée automatiquement">
            <a:extLst>
              <a:ext uri="{FF2B5EF4-FFF2-40B4-BE49-F238E27FC236}">
                <a16:creationId xmlns:a16="http://schemas.microsoft.com/office/drawing/2014/main" id="{03E2DC46-4FF3-159C-806A-16859EC5BAB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" y="1867373"/>
            <a:ext cx="3617553" cy="2767196"/>
          </a:xfrm>
          <a:prstGeom prst="rect">
            <a:avLst/>
          </a:prstGeom>
        </p:spPr>
      </p:pic>
      <p:pic>
        <p:nvPicPr>
          <p:cNvPr id="17" name="Image 16" descr="Une image contenant texte, Police, Graphique, logo&#10;&#10;Description générée automatiquement">
            <a:extLst>
              <a:ext uri="{FF2B5EF4-FFF2-40B4-BE49-F238E27FC236}">
                <a16:creationId xmlns:a16="http://schemas.microsoft.com/office/drawing/2014/main" id="{2A3EB336-996E-011F-96BF-255FB7C345CD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764" y="64563"/>
            <a:ext cx="3354197" cy="17610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80940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0D9B931-7562-BC24-A202-2EE7BEDFD7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fr-FR" sz="6000" b="1" kern="1200" dirty="0" smtClean="0">
                <a:solidFill>
                  <a:srgbClr val="786B5B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D6B379D-D97E-B909-AF79-2C193935CB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lang="fr-FR" sz="2400" kern="1200" dirty="0" smtClean="0">
                <a:solidFill>
                  <a:srgbClr val="008B7B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rgbClr val="786B5B"/>
                </a:solidFill>
              </a:defRPr>
            </a:lvl2pPr>
            <a:lvl3pPr>
              <a:defRPr>
                <a:solidFill>
                  <a:srgbClr val="008B7B"/>
                </a:solidFill>
              </a:defRPr>
            </a:lvl3pPr>
            <a:lvl4pPr>
              <a:defRPr>
                <a:solidFill>
                  <a:srgbClr val="786B5B"/>
                </a:solidFill>
              </a:defRPr>
            </a:lvl4pPr>
            <a:lvl5pPr>
              <a:defRPr>
                <a:solidFill>
                  <a:srgbClr val="008B7B"/>
                </a:solidFill>
              </a:defRPr>
            </a:lvl5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1C9D028-AC08-5C7E-34FD-DF3DA93A1B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982D8-6E5A-48A8-BA71-FBB0A227B5BD}" type="datetimeFigureOut">
              <a:rPr lang="fr-FR" smtClean="0"/>
              <a:t>17/09/2024</a:t>
            </a:fld>
            <a:endParaRPr lang="fr-FR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ACCB901-0782-F876-CA37-A710663A1B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A380490-FC85-CDC6-6FAC-625C37DFDA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62031-8CAD-4DCF-BF6A-43C853DBA134}" type="slidenum">
              <a:rPr lang="fr-FR" smtClean="0"/>
              <a:t>‹N°›</a:t>
            </a:fld>
            <a:endParaRPr lang="fr-FR"/>
          </a:p>
        </p:txBody>
      </p:sp>
      <p:pic>
        <p:nvPicPr>
          <p:cNvPr id="7" name="Image 6" descr="Une image contenant texte, Police, Graphique, logo&#10;&#10;Description générée automatiquement">
            <a:extLst>
              <a:ext uri="{FF2B5EF4-FFF2-40B4-BE49-F238E27FC236}">
                <a16:creationId xmlns:a16="http://schemas.microsoft.com/office/drawing/2014/main" id="{75178F15-0CC3-2FD0-359A-912D38268A6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3424" y="6401670"/>
            <a:ext cx="809093" cy="42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87392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BE85FCF-8898-271D-2AB4-D11C06E791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solidFill>
                  <a:srgbClr val="786B5B"/>
                </a:solidFill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9A3B37E-3C80-DB99-C376-DBAE9483045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defRPr>
                <a:solidFill>
                  <a:srgbClr val="008B7B"/>
                </a:solidFill>
              </a:defRPr>
            </a:lvl1pPr>
            <a:lvl2pPr>
              <a:defRPr>
                <a:solidFill>
                  <a:srgbClr val="786B5B"/>
                </a:solidFill>
              </a:defRPr>
            </a:lvl2pPr>
            <a:lvl3pPr>
              <a:defRPr>
                <a:solidFill>
                  <a:srgbClr val="008B7B"/>
                </a:solidFill>
              </a:defRPr>
            </a:lvl3pPr>
            <a:lvl4pPr>
              <a:defRPr>
                <a:solidFill>
                  <a:srgbClr val="786B5B"/>
                </a:solidFill>
              </a:defRPr>
            </a:lvl4pPr>
            <a:lvl5pPr>
              <a:defRPr>
                <a:solidFill>
                  <a:srgbClr val="008B7B"/>
                </a:solidFill>
              </a:defRPr>
            </a:lvl5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BA97276E-2DE4-0A9C-41E5-0E8C0F6C10C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defRPr>
                <a:solidFill>
                  <a:srgbClr val="008B7B"/>
                </a:solidFill>
              </a:defRPr>
            </a:lvl1pPr>
            <a:lvl2pPr>
              <a:defRPr>
                <a:solidFill>
                  <a:srgbClr val="786B5B"/>
                </a:solidFill>
              </a:defRPr>
            </a:lvl2pPr>
            <a:lvl3pPr>
              <a:defRPr>
                <a:solidFill>
                  <a:srgbClr val="008B7B"/>
                </a:solidFill>
              </a:defRPr>
            </a:lvl3pPr>
            <a:lvl4pPr>
              <a:defRPr>
                <a:solidFill>
                  <a:srgbClr val="786B5B"/>
                </a:solidFill>
              </a:defRPr>
            </a:lvl4pPr>
            <a:lvl5pPr>
              <a:defRPr>
                <a:solidFill>
                  <a:srgbClr val="008B7B"/>
                </a:solidFill>
              </a:defRPr>
            </a:lvl5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62771F42-CA74-1722-6F96-2674B80835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982D8-6E5A-48A8-BA71-FBB0A227B5BD}" type="datetimeFigureOut">
              <a:rPr lang="fr-FR" smtClean="0"/>
              <a:t>17/09/2024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FA1EBF41-8D4D-9747-FD8D-6FBC18528F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F69524F-D65E-4CC8-E921-BD826BDC06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62031-8CAD-4DCF-BF6A-43C853DBA134}" type="slidenum">
              <a:rPr lang="fr-FR" smtClean="0"/>
              <a:t>‹N°›</a:t>
            </a:fld>
            <a:endParaRPr lang="fr-FR"/>
          </a:p>
        </p:txBody>
      </p:sp>
      <p:pic>
        <p:nvPicPr>
          <p:cNvPr id="8" name="Image 7" descr="Une image contenant texte, Police, Graphique, logo&#10;&#10;Description générée automatiquement">
            <a:extLst>
              <a:ext uri="{FF2B5EF4-FFF2-40B4-BE49-F238E27FC236}">
                <a16:creationId xmlns:a16="http://schemas.microsoft.com/office/drawing/2014/main" id="{7CDC0DEE-2FFC-7CE4-7A6F-7F15A4E6D67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3424" y="6401670"/>
            <a:ext cx="809093" cy="42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60690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491C7CB-7BD3-CCCA-0EE2-2B07359591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solidFill>
                  <a:srgbClr val="786B5B"/>
                </a:solidFill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6C612D0A-8DD4-C605-ECC0-3210C2633B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982D8-6E5A-48A8-BA71-FBB0A227B5BD}" type="datetimeFigureOut">
              <a:rPr lang="fr-FR" smtClean="0"/>
              <a:t>17/09/2024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9866D306-23F9-B0FD-B9A1-14BDB5363A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856ADFC5-A64B-DAB3-AA30-25F0408F1A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62031-8CAD-4DCF-BF6A-43C853DBA13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596894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5B5DD1F3-9537-B3C3-D981-10DB134DA9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982D8-6E5A-48A8-BA71-FBB0A227B5BD}" type="datetimeFigureOut">
              <a:rPr lang="fr-FR" smtClean="0"/>
              <a:t>17/09/2024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3551F838-AB68-6677-7E3E-807BDBB6D3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E74F3ABE-41C9-68A8-202A-02DD42DE95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62031-8CAD-4DCF-BF6A-43C853DBA13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215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F9F31384-7D7B-110C-A907-63B5A6DD1A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45EBB525-CE8F-53BE-DBA4-89C6B0EE9C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E47C4E7-68EB-EC40-2BF6-E9D9AF72F22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5982D8-6E5A-48A8-BA71-FBB0A227B5BD}" type="datetimeFigureOut">
              <a:rPr lang="fr-FR" smtClean="0"/>
              <a:t>17/09/2024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1C7F4D1-B2A1-00A4-0F40-F487336155D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07DF471-748A-CC0E-7DCF-70FC47E64C1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A62031-8CAD-4DCF-BF6A-43C853DBA134}" type="slidenum">
              <a:rPr lang="fr-FR" smtClean="0"/>
              <a:t>‹N°›</a:t>
            </a:fld>
            <a:endParaRPr lang="fr-FR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4BEAEEF-D4C9-7CF8-401C-BF47E8D59210}"/>
              </a:ext>
            </a:extLst>
          </p:cNvPr>
          <p:cNvSpPr/>
          <p:nvPr userDrawn="1"/>
        </p:nvSpPr>
        <p:spPr>
          <a:xfrm>
            <a:off x="0" y="6356351"/>
            <a:ext cx="12192000" cy="501649"/>
          </a:xfrm>
          <a:prstGeom prst="rect">
            <a:avLst/>
          </a:prstGeom>
          <a:solidFill>
            <a:srgbClr val="008C7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800"/>
          </a:p>
        </p:txBody>
      </p:sp>
      <p:pic>
        <p:nvPicPr>
          <p:cNvPr id="8" name="Image 7">
            <a:extLst>
              <a:ext uri="{FF2B5EF4-FFF2-40B4-BE49-F238E27FC236}">
                <a16:creationId xmlns:a16="http://schemas.microsoft.com/office/drawing/2014/main" id="{11859B35-DBA0-3CEE-259A-B438114E22F5}"/>
              </a:ext>
            </a:extLst>
          </p:cNvPr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1557" y="6396205"/>
            <a:ext cx="607982" cy="422956"/>
          </a:xfrm>
          <a:prstGeom prst="rect">
            <a:avLst/>
          </a:prstGeom>
        </p:spPr>
      </p:pic>
      <p:pic>
        <p:nvPicPr>
          <p:cNvPr id="10" name="Image 9">
            <a:extLst>
              <a:ext uri="{FF2B5EF4-FFF2-40B4-BE49-F238E27FC236}">
                <a16:creationId xmlns:a16="http://schemas.microsoft.com/office/drawing/2014/main" id="{796CF081-9C52-FD93-1A7E-9A9FADDB6009}"/>
              </a:ext>
            </a:extLst>
          </p:cNvPr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509602" y="6396205"/>
            <a:ext cx="3650296" cy="422956"/>
          </a:xfrm>
          <a:prstGeom prst="rect">
            <a:avLst/>
          </a:prstGeom>
        </p:spPr>
      </p:pic>
      <p:sp>
        <p:nvSpPr>
          <p:cNvPr id="11" name="ZoneTexte 10">
            <a:extLst>
              <a:ext uri="{FF2B5EF4-FFF2-40B4-BE49-F238E27FC236}">
                <a16:creationId xmlns:a16="http://schemas.microsoft.com/office/drawing/2014/main" id="{7E5BE3EC-09C9-481B-04F1-F519AAE5A9B0}"/>
              </a:ext>
            </a:extLst>
          </p:cNvPr>
          <p:cNvSpPr txBox="1"/>
          <p:nvPr userDrawn="1"/>
        </p:nvSpPr>
        <p:spPr>
          <a:xfrm>
            <a:off x="4683566" y="6465158"/>
            <a:ext cx="23358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800" dirty="0">
                <a:solidFill>
                  <a:schemeClr val="bg1"/>
                </a:solidFill>
              </a:rPr>
              <a:t>4 &amp; 5 décembre 2024</a:t>
            </a:r>
          </a:p>
        </p:txBody>
      </p:sp>
      <p:grpSp>
        <p:nvGrpSpPr>
          <p:cNvPr id="19" name="Groupe 18">
            <a:extLst>
              <a:ext uri="{FF2B5EF4-FFF2-40B4-BE49-F238E27FC236}">
                <a16:creationId xmlns:a16="http://schemas.microsoft.com/office/drawing/2014/main" id="{A5E1E670-7204-DE76-A8CE-AB2EC1F5E8C8}"/>
              </a:ext>
            </a:extLst>
          </p:cNvPr>
          <p:cNvGrpSpPr/>
          <p:nvPr userDrawn="1"/>
        </p:nvGrpSpPr>
        <p:grpSpPr>
          <a:xfrm>
            <a:off x="817259" y="6441326"/>
            <a:ext cx="893292" cy="324664"/>
            <a:chOff x="953889" y="6441326"/>
            <a:chExt cx="893292" cy="324664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01AC6FB3-1D6F-ACBD-6E6D-8718E5A1F54D}"/>
                </a:ext>
              </a:extLst>
            </p:cNvPr>
            <p:cNvSpPr/>
            <p:nvPr userDrawn="1"/>
          </p:nvSpPr>
          <p:spPr>
            <a:xfrm>
              <a:off x="953889" y="6441326"/>
              <a:ext cx="893292" cy="32466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800"/>
            </a:p>
          </p:txBody>
        </p:sp>
        <p:pic>
          <p:nvPicPr>
            <p:cNvPr id="14" name="Image 13">
              <a:extLst>
                <a:ext uri="{FF2B5EF4-FFF2-40B4-BE49-F238E27FC236}">
                  <a16:creationId xmlns:a16="http://schemas.microsoft.com/office/drawing/2014/main" id="{3801AA74-FF6C-CF99-2C9D-1D92A2D777EB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56970" y="6514996"/>
              <a:ext cx="751893" cy="1980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992617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4" r:id="rId4"/>
    <p:sldLayoutId id="2147483655" r:id="rId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7A9FB8E-6977-5171-27A7-F888A030481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3E2C2278-23B6-0900-E81F-C6D1A617BA8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1048785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0</Words>
  <Application>Microsoft Office PowerPoint</Application>
  <PresentationFormat>Grand écran</PresentationFormat>
  <Paragraphs>0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Emmanuelle Caramelle-Holtz</dc:creator>
  <cp:lastModifiedBy>Emmanuelle Caramelle-Holtz</cp:lastModifiedBy>
  <cp:revision>3</cp:revision>
  <dcterms:created xsi:type="dcterms:W3CDTF">2024-09-17T20:43:03Z</dcterms:created>
  <dcterms:modified xsi:type="dcterms:W3CDTF">2024-09-17T21:11:51Z</dcterms:modified>
</cp:coreProperties>
</file>