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64" r:id="rId2"/>
  </p:sldMasterIdLst>
  <p:notesMasterIdLst>
    <p:notesMasterId r:id="rId6"/>
  </p:notesMasterIdLst>
  <p:handoutMasterIdLst>
    <p:handoutMasterId r:id="rId7"/>
  </p:handoutMasterIdLst>
  <p:sldIdLst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408E"/>
    <a:srgbClr val="133A84"/>
    <a:srgbClr val="95B250"/>
    <a:srgbClr val="F6A92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3" autoAdjust="0"/>
    <p:restoredTop sz="94695" autoAdjust="0"/>
  </p:normalViewPr>
  <p:slideViewPr>
    <p:cSldViewPr>
      <p:cViewPr varScale="1">
        <p:scale>
          <a:sx n="106" d="100"/>
          <a:sy n="106" d="100"/>
        </p:scale>
        <p:origin x="115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168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7334C6-8C14-40E8-A6FE-96F009547530}" type="datetimeFigureOut">
              <a:rPr lang="fr-FR" smtClean="0"/>
              <a:pPr/>
              <a:t>06/09/2018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305853-A3C0-4CA8-B272-444869E25D3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5291990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46FA67-A724-43F9-A197-392101AF30FB}" type="datetimeFigureOut">
              <a:rPr lang="fr-FR" smtClean="0"/>
              <a:pPr/>
              <a:t>06/09/2018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7C18E5-FF64-4046-BDD0-E610B3C3F60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1294291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r>
              <a:rPr lang="fr-FR" dirty="0" smtClean="0"/>
              <a:t>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886200"/>
            <a:ext cx="7772400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Nom de l’auteur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5984" y="714356"/>
            <a:ext cx="6372212" cy="642934"/>
          </a:xfrm>
        </p:spPr>
        <p:txBody>
          <a:bodyPr>
            <a:normAutofit/>
          </a:bodyPr>
          <a:lstStyle>
            <a:lvl1pPr algn="r">
              <a:defRPr sz="2400" b="1"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8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115296" y="6369115"/>
            <a:ext cx="571504" cy="365125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fld id="{67DDDA77-4CD7-429F-A506-493838C9BDE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r">
              <a:defRPr sz="2400" b="1">
                <a:solidFill>
                  <a:schemeClr val="bg2">
                    <a:lumMod val="25000"/>
                  </a:schemeClr>
                </a:solidFill>
                <a:latin typeface="+mn-lt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  <a:lvl2pPr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2pPr>
            <a:lvl3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3pPr>
            <a:lvl4pPr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4pPr>
            <a:lvl5pPr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  <a:lvl2pPr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2pPr>
            <a:lvl3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3pPr>
            <a:lvl4pPr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4pPr>
            <a:lvl5pPr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fld id="{67DDDA77-4CD7-429F-A506-493838C9BDE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00298" y="714356"/>
            <a:ext cx="6157898" cy="571496"/>
          </a:xfrm>
        </p:spPr>
        <p:txBody>
          <a:bodyPr>
            <a:normAutofit/>
          </a:bodyPr>
          <a:lstStyle>
            <a:lvl1pPr algn="r">
              <a:defRPr sz="2400" b="1"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115296" y="6369115"/>
            <a:ext cx="571504" cy="365125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fld id="{67DDDA77-4CD7-429F-A506-493838C9BDE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.jp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000232" y="857232"/>
            <a:ext cx="7143768" cy="7143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043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07704" y="6350023"/>
            <a:ext cx="55197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rgbClr val="2D408E"/>
                </a:solidFill>
                <a:latin typeface="Arial Rounded MT Bold" pitchFamily="34" charset="0"/>
              </a:defRPr>
            </a:lvl1pPr>
          </a:lstStyle>
          <a:p>
            <a:r>
              <a:rPr lang="fr-FR" dirty="0" smtClean="0"/>
              <a:t>le titre de ma </a:t>
            </a:r>
            <a:r>
              <a:rPr lang="fr-FR" dirty="0" err="1" smtClean="0"/>
              <a:t>comm</a:t>
            </a:r>
            <a:r>
              <a:rPr lang="fr-FR" dirty="0" smtClean="0"/>
              <a:t> 3R 2016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929586" y="6350023"/>
            <a:ext cx="8572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2D408E"/>
                </a:solidFill>
                <a:latin typeface="Arial Rounded MT Bold" pitchFamily="34" charset="0"/>
              </a:defRPr>
            </a:lvl1pPr>
          </a:lstStyle>
          <a:p>
            <a:fld id="{22A7A8E0-64E3-446A-8FCB-EF29FB8978D1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16" t="16107" r="5155" b="11836"/>
          <a:stretch/>
        </p:blipFill>
        <p:spPr>
          <a:xfrm>
            <a:off x="26377" y="458198"/>
            <a:ext cx="1494692" cy="73855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000" b="0" kern="1200">
          <a:solidFill>
            <a:srgbClr val="2D408E"/>
          </a:solidFill>
          <a:latin typeface="Arial Rounded MT Bold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65000"/>
              <a:lumOff val="35000"/>
            </a:schemeClr>
          </a:solidFill>
          <a:latin typeface="Arial Narrow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65000"/>
              <a:lumOff val="35000"/>
            </a:schemeClr>
          </a:solidFill>
          <a:latin typeface="Arial Narrow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Arial Narrow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Arial Narrow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2214554"/>
            <a:ext cx="8229600" cy="3911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357422" y="714356"/>
            <a:ext cx="6329378" cy="7032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79712" y="6369114"/>
            <a:ext cx="55197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rgbClr val="2D408E"/>
                </a:solidFill>
                <a:latin typeface="Arial Rounded MT Bold" pitchFamily="34" charset="0"/>
              </a:defRPr>
            </a:lvl1pPr>
          </a:lstStyle>
          <a:p>
            <a:r>
              <a:rPr lang="fr-FR" dirty="0" smtClean="0"/>
              <a:t>le titre de ma </a:t>
            </a:r>
            <a:r>
              <a:rPr lang="fr-FR" dirty="0" err="1" smtClean="0"/>
              <a:t>comm</a:t>
            </a:r>
            <a:r>
              <a:rPr lang="fr-FR" dirty="0" smtClean="0"/>
              <a:t> 3R 2016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115296" y="6369115"/>
            <a:ext cx="571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2D408E"/>
                </a:solidFill>
                <a:latin typeface="Arial Rounded MT Bold" pitchFamily="34" charset="0"/>
              </a:defRPr>
            </a:lvl1pPr>
          </a:lstStyle>
          <a:p>
            <a:fld id="{67DDDA77-4CD7-429F-A506-493838C9BDEE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586"/>
            <a:ext cx="9144000" cy="7191001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988" y="6236022"/>
            <a:ext cx="787579" cy="457304"/>
          </a:xfrm>
          <a:prstGeom prst="rect">
            <a:avLst/>
          </a:prstGeom>
        </p:spPr>
      </p:pic>
      <p:sp>
        <p:nvSpPr>
          <p:cNvPr id="9" name="Espace réservé du pied de page 5"/>
          <p:cNvSpPr txBox="1">
            <a:spLocks/>
          </p:cNvSpPr>
          <p:nvPr userDrawn="1"/>
        </p:nvSpPr>
        <p:spPr>
          <a:xfrm>
            <a:off x="1547664" y="6369114"/>
            <a:ext cx="6357982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600" dirty="0" smtClean="0"/>
              <a:t>Titre de ma communication 3R</a:t>
            </a:r>
            <a:endParaRPr lang="fr-FR" sz="16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8" r:id="rId2"/>
    <p:sldLayoutId id="2147483670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2400" b="0" kern="1200">
          <a:solidFill>
            <a:srgbClr val="2D408E"/>
          </a:solidFill>
          <a:latin typeface="Arial Rounded MT Bold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7452320" y="548680"/>
            <a:ext cx="144016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Logo auteur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105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DDA77-4CD7-429F-A506-493838C9BDEE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881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DDA77-4CD7-429F-A506-493838C9BDEE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9904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4</Words>
  <Application>Microsoft Office PowerPoint</Application>
  <PresentationFormat>Affichage à l'écran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Arial Narrow</vt:lpstr>
      <vt:lpstr>Arial Rounded MT Bold</vt:lpstr>
      <vt:lpstr>Calibri</vt:lpstr>
      <vt:lpstr>Conception personnalisée</vt:lpstr>
      <vt:lpstr>1_Conception personnalisée</vt:lpstr>
      <vt:lpstr>Présentation PowerPoint</vt:lpstr>
      <vt:lpstr>Présentation PowerPoint</vt:lpstr>
      <vt:lpstr>Présentation PowerPoint</vt:lpstr>
    </vt:vector>
  </TitlesOfParts>
  <Company>IE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SI</dc:creator>
  <cp:lastModifiedBy>Caramelle-Holtz Emmanuelle</cp:lastModifiedBy>
  <cp:revision>69</cp:revision>
  <dcterms:created xsi:type="dcterms:W3CDTF">2012-10-29T07:26:16Z</dcterms:created>
  <dcterms:modified xsi:type="dcterms:W3CDTF">2018-09-06T12:58:01Z</dcterms:modified>
</cp:coreProperties>
</file>