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6B5B"/>
    <a:srgbClr val="008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DB87D9-8808-D65A-A084-0569ED6CB4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7638" y="240370"/>
            <a:ext cx="8350854" cy="2387600"/>
          </a:xfrm>
        </p:spPr>
        <p:txBody>
          <a:bodyPr anchor="b"/>
          <a:lstStyle>
            <a:lvl1pPr algn="ctr">
              <a:defRPr sz="6000" b="1">
                <a:solidFill>
                  <a:srgbClr val="786B5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9D4894A-A1A6-739E-BBEC-8FCD71D475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5961" y="3020556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8B7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CF254A-BE3B-7307-AB07-BFFF3FCD0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982D8-6E5A-48A8-BA71-FBB0A227B5BD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D1589C-ACB7-D386-DDE2-4A691CD12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71DBBF-6B72-DC5F-3A60-86A6961F4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2031-8CAD-4DCF-BF6A-43C853DBA134}" type="slidenum">
              <a:rPr lang="fr-FR" smtClean="0"/>
              <a:t>‹N°›</a:t>
            </a:fld>
            <a:endParaRPr lang="fr-FR"/>
          </a:p>
        </p:txBody>
      </p:sp>
      <p:pic>
        <p:nvPicPr>
          <p:cNvPr id="17" name="Image 16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2A3EB336-996E-011F-96BF-255FB7C345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7" y="19739"/>
            <a:ext cx="3205429" cy="1682953"/>
          </a:xfrm>
          <a:prstGeom prst="rect">
            <a:avLst/>
          </a:prstGeom>
        </p:spPr>
      </p:pic>
      <p:pic>
        <p:nvPicPr>
          <p:cNvPr id="10" name="Image 9" descr="Une image contenant logo, texte, Graphique, symbole&#10;&#10;Description générée automatiquement">
            <a:extLst>
              <a:ext uri="{FF2B5EF4-FFF2-40B4-BE49-F238E27FC236}">
                <a16:creationId xmlns:a16="http://schemas.microsoft.com/office/drawing/2014/main" id="{171988A8-8E65-FF8B-9D97-FDE198CF84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7" y="4860123"/>
            <a:ext cx="2106061" cy="1512000"/>
          </a:xfrm>
          <a:prstGeom prst="rect">
            <a:avLst/>
          </a:prstGeom>
        </p:spPr>
      </p:pic>
      <p:pic>
        <p:nvPicPr>
          <p:cNvPr id="12" name="Image 11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F1828C70-C5B0-B692-3FEC-AC8C509230B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24" y="3983186"/>
            <a:ext cx="2460759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94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D9B931-7562-BC24-A202-2EE7BEDFD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fr-FR" sz="6000" b="1" kern="1200" dirty="0" smtClean="0">
                <a:solidFill>
                  <a:srgbClr val="786B5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6B379D-D97E-B909-AF79-2C193935C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lang="fr-FR" sz="2400" kern="1200" dirty="0" smtClean="0">
                <a:solidFill>
                  <a:srgbClr val="008B7B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rgbClr val="786B5B"/>
                </a:solidFill>
              </a:defRPr>
            </a:lvl2pPr>
            <a:lvl3pPr>
              <a:defRPr>
                <a:solidFill>
                  <a:srgbClr val="008B7B"/>
                </a:solidFill>
              </a:defRPr>
            </a:lvl3pPr>
            <a:lvl4pPr>
              <a:defRPr>
                <a:solidFill>
                  <a:srgbClr val="786B5B"/>
                </a:solidFill>
              </a:defRPr>
            </a:lvl4pPr>
            <a:lvl5pPr>
              <a:defRPr>
                <a:solidFill>
                  <a:srgbClr val="008B7B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C9D028-AC08-5C7E-34FD-DF3DA93A1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982D8-6E5A-48A8-BA71-FBB0A227B5BD}" type="datetimeFigureOut">
              <a:rPr lang="fr-FR" smtClean="0"/>
              <a:t>15/07/2026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CCB901-0782-F876-CA37-A710663A1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A380490-FC85-CDC6-6FAC-625C37DF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2031-8CAD-4DCF-BF6A-43C853DBA134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75178F15-0CC3-2FD0-359A-912D38268A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7" y="6401670"/>
            <a:ext cx="809093" cy="4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39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85FCF-8898-271D-2AB4-D11C06E79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786B5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A3B37E-3C80-DB99-C376-DBAE948304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08B7B"/>
                </a:solidFill>
              </a:defRPr>
            </a:lvl1pPr>
            <a:lvl2pPr>
              <a:defRPr>
                <a:solidFill>
                  <a:srgbClr val="786B5B"/>
                </a:solidFill>
              </a:defRPr>
            </a:lvl2pPr>
            <a:lvl3pPr>
              <a:defRPr>
                <a:solidFill>
                  <a:srgbClr val="008B7B"/>
                </a:solidFill>
              </a:defRPr>
            </a:lvl3pPr>
            <a:lvl4pPr>
              <a:defRPr>
                <a:solidFill>
                  <a:srgbClr val="786B5B"/>
                </a:solidFill>
              </a:defRPr>
            </a:lvl4pPr>
            <a:lvl5pPr>
              <a:defRPr>
                <a:solidFill>
                  <a:srgbClr val="008B7B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A97276E-2DE4-0A9C-41E5-0E8C0F6C10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08B7B"/>
                </a:solidFill>
              </a:defRPr>
            </a:lvl1pPr>
            <a:lvl2pPr>
              <a:defRPr>
                <a:solidFill>
                  <a:srgbClr val="786B5B"/>
                </a:solidFill>
              </a:defRPr>
            </a:lvl2pPr>
            <a:lvl3pPr>
              <a:defRPr>
                <a:solidFill>
                  <a:srgbClr val="008B7B"/>
                </a:solidFill>
              </a:defRPr>
            </a:lvl3pPr>
            <a:lvl4pPr>
              <a:defRPr>
                <a:solidFill>
                  <a:srgbClr val="786B5B"/>
                </a:solidFill>
              </a:defRPr>
            </a:lvl4pPr>
            <a:lvl5pPr>
              <a:defRPr>
                <a:solidFill>
                  <a:srgbClr val="008B7B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2771F42-CA74-1722-6F96-2674B8083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982D8-6E5A-48A8-BA71-FBB0A227B5BD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A1EBF41-8D4D-9747-FD8D-6FBC18528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69524F-D65E-4CC8-E921-BD826BDC0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2031-8CAD-4DCF-BF6A-43C853DBA134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Image 8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F4396F66-5069-CB2B-8C46-59EB985A15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7" y="6401670"/>
            <a:ext cx="809093" cy="4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069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91C7CB-7BD3-CCCA-0EE2-2B0735959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786B5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C612D0A-8DD4-C605-ECC0-3210C2633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982D8-6E5A-48A8-BA71-FBB0A227B5BD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866D306-23F9-B0FD-B9A1-14BDB536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56ADFC5-A64B-DAB3-AA30-25F0408F1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2031-8CAD-4DCF-BF6A-43C853DBA134}" type="slidenum">
              <a:rPr lang="fr-FR" smtClean="0"/>
              <a:t>‹N°›</a:t>
            </a:fld>
            <a:endParaRPr lang="fr-FR"/>
          </a:p>
        </p:txBody>
      </p:sp>
      <p:pic>
        <p:nvPicPr>
          <p:cNvPr id="6" name="Image 5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5E74C51B-DE7E-7EE3-4480-9830A585A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7" y="6401670"/>
            <a:ext cx="809093" cy="4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689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B5DD1F3-9537-B3C3-D981-10DB134DA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982D8-6E5A-48A8-BA71-FBB0A227B5BD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551F838-AB68-6677-7E3E-807BDBB6D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74F3ABE-41C9-68A8-202A-02DD42DE9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2031-8CAD-4DCF-BF6A-43C853DBA134}" type="slidenum">
              <a:rPr lang="fr-FR" smtClean="0"/>
              <a:t>‹N°›</a:t>
            </a:fld>
            <a:endParaRPr lang="fr-FR"/>
          </a:p>
        </p:txBody>
      </p:sp>
      <p:pic>
        <p:nvPicPr>
          <p:cNvPr id="5" name="Image 4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5BE2763E-CB5B-0CB1-4C95-B0223F55DE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7" y="6401670"/>
            <a:ext cx="809093" cy="4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9F31384-7D7B-110C-A907-63B5A6DD1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5EBB525-CE8F-53BE-DBA4-89C6B0EE9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47C4E7-68EB-EC40-2BF6-E9D9AF72F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982D8-6E5A-48A8-BA71-FBB0A227B5BD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1C7F4D1-B2A1-00A4-0F40-F48733615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7DF471-748A-CC0E-7DCF-70FC47E64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62031-8CAD-4DCF-BF6A-43C853DBA134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BEAEEF-D4C9-7CF8-401C-BF47E8D59210}"/>
              </a:ext>
            </a:extLst>
          </p:cNvPr>
          <p:cNvSpPr/>
          <p:nvPr userDrawn="1"/>
        </p:nvSpPr>
        <p:spPr>
          <a:xfrm>
            <a:off x="0" y="6356351"/>
            <a:ext cx="12192000" cy="501649"/>
          </a:xfrm>
          <a:prstGeom prst="rect">
            <a:avLst/>
          </a:prstGeom>
          <a:solidFill>
            <a:srgbClr val="008C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96CF081-9C52-FD93-1A7E-9A9FADDB600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09602" y="6396205"/>
            <a:ext cx="3650296" cy="42295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E5BE3EC-09C9-481B-04F1-F519AAE5A9B0}"/>
              </a:ext>
            </a:extLst>
          </p:cNvPr>
          <p:cNvSpPr txBox="1"/>
          <p:nvPr userDrawn="1"/>
        </p:nvSpPr>
        <p:spPr>
          <a:xfrm>
            <a:off x="3283982" y="6425526"/>
            <a:ext cx="441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solidFill>
                  <a:schemeClr val="bg1"/>
                </a:solidFill>
              </a:rPr>
              <a:t>28</a:t>
            </a:r>
            <a:r>
              <a:rPr lang="fr-FR" sz="1800" baseline="30000" dirty="0">
                <a:solidFill>
                  <a:schemeClr val="bg1"/>
                </a:solidFill>
              </a:rPr>
              <a:t>ème</a:t>
            </a:r>
            <a:r>
              <a:rPr lang="fr-FR" sz="1800" dirty="0">
                <a:solidFill>
                  <a:schemeClr val="bg1"/>
                </a:solidFill>
              </a:rPr>
              <a:t> édition des 3R -  2 &amp; 3 décembre 2026</a:t>
            </a:r>
          </a:p>
        </p:txBody>
      </p:sp>
    </p:spTree>
    <p:extLst>
      <p:ext uri="{BB962C8B-B14F-4D97-AF65-F5344CB8AC3E}">
        <p14:creationId xmlns:p14="http://schemas.microsoft.com/office/powerpoint/2010/main" val="499261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A9FB8E-6977-5171-27A7-F888A03048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Retour sur la 27</a:t>
            </a:r>
            <a:r>
              <a:rPr lang="fr-FR" baseline="30000" dirty="0"/>
              <a:t>ème</a:t>
            </a:r>
            <a:r>
              <a:rPr lang="fr-FR" dirty="0"/>
              <a:t> édition des 3R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E2C2278-23B6-0900-E81F-C6D1A617BA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5961" y="3020556"/>
            <a:ext cx="8580533" cy="1655762"/>
          </a:xfrm>
        </p:spPr>
        <p:txBody>
          <a:bodyPr/>
          <a:lstStyle/>
          <a:p>
            <a:r>
              <a:rPr lang="fr-FR" dirty="0"/>
              <a:t>Comité 3R du 11 février 2025</a:t>
            </a:r>
          </a:p>
          <a:p>
            <a:r>
              <a:rPr lang="fr-FR" dirty="0"/>
              <a:t>Sylvie André, Emmanuelle Caramelle-Holtz, Tristan Villard,</a:t>
            </a:r>
            <a:br>
              <a:rPr lang="fr-FR" dirty="0"/>
            </a:br>
            <a:r>
              <a:rPr lang="fr-FR" dirty="0"/>
              <a:t>Sandrine Beaubert, Denis Faradji</a:t>
            </a:r>
          </a:p>
        </p:txBody>
      </p:sp>
    </p:spTree>
    <p:extLst>
      <p:ext uri="{BB962C8B-B14F-4D97-AF65-F5344CB8AC3E}">
        <p14:creationId xmlns:p14="http://schemas.microsoft.com/office/powerpoint/2010/main" val="1210487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92E92F-D2A1-7A80-1A3C-9A102D083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103437"/>
            <a:ext cx="10515600" cy="1325563"/>
          </a:xfrm>
        </p:spPr>
        <p:txBody>
          <a:bodyPr>
            <a:normAutofit/>
          </a:bodyPr>
          <a:lstStyle/>
          <a:p>
            <a:r>
              <a:rPr lang="fr-FR" sz="6600" dirty="0"/>
              <a:t>Participation</a:t>
            </a:r>
          </a:p>
        </p:txBody>
      </p:sp>
    </p:spTree>
    <p:extLst>
      <p:ext uri="{BB962C8B-B14F-4D97-AF65-F5344CB8AC3E}">
        <p14:creationId xmlns:p14="http://schemas.microsoft.com/office/powerpoint/2010/main" val="310789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C86CFF-FB5B-4289-F460-15CAF22D6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Nombre et répartition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D65496-2087-E99F-CFB5-EBC38CC83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827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74FDDD-D2D0-119A-B5F2-882F4A681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B8E4E0-6908-B2CA-EF8B-0DCFF19A6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2576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32</Words>
  <Application>Microsoft Office PowerPoint</Application>
  <PresentationFormat>Grand écran</PresentationFormat>
  <Paragraphs>5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Retour sur la 27ème édition des 3R</vt:lpstr>
      <vt:lpstr>Participation</vt:lpstr>
      <vt:lpstr>Nombre et répartition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Emmanuelle Caramelle-Holtz</dc:creator>
  <cp:lastModifiedBy>Emmanuelle Caramelle-Holtz</cp:lastModifiedBy>
  <cp:revision>8</cp:revision>
  <dcterms:created xsi:type="dcterms:W3CDTF">2024-09-17T20:43:03Z</dcterms:created>
  <dcterms:modified xsi:type="dcterms:W3CDTF">2026-07-15T12:05:16Z</dcterms:modified>
</cp:coreProperties>
</file>